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1" d="100"/>
          <a:sy n="61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6523DB-E35B-4A63-A38E-DF5A3EBE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66E0878-3F08-4922-AAD1-F5665BD3E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C70D23-1D3A-4471-A212-D3E9C3BC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951A14-FD3E-4E52-9335-EBB523D5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0002F5-13A5-4B87-9B2E-BBAB67E4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2682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9C451-863B-4EAA-A562-4B891708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10DE13-9932-40B2-9A44-C0F31C39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2F5248-2E5D-4BE1-BC2E-DD7631A3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16603-97AA-4652-B7B2-7E217294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083AD1-4132-451F-A43C-9D273002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952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522A86D-8148-4E74-AF7C-350EED477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FF187C-EFB9-40AA-A91F-1BA050447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EE203E-EDDA-4E47-AEDB-A1DC5965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E72DB4-54F6-4E97-A669-5D9F4D0A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5D76B-4788-48AA-9D57-BD26D6F2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8692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168C7B-253F-43B4-B6D1-1E670306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B43B42-DCBB-44AD-8D2F-E25F3F77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419BE-E363-45B0-A650-2A99FBB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A7C65-9017-4028-9B2B-D8C7B0C0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6F0EE3-8B26-42AF-AC50-FA34094C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222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9BB46D-619D-4114-AEDA-CBF8E169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2C29DC-08F3-47E2-A639-B95787CF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76034C-D4F3-4B42-926A-D113202D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D40627-B96D-470A-8127-FC4063E5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F6D7CE-2D1C-4F32-9C36-7DC07B9C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0898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A2C2A0-9373-4F94-AE3B-F43A2579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A13305-0982-4D88-AA40-BED201B36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232C61-4256-48DF-8591-ACA3DF1B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1EAA5E-2F0C-4F33-81B1-EDA7A69E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775D3A-79E5-404C-9FC0-F6A19FC8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438C44-CABE-4CED-85B4-B7649FD7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3537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A7FC79-2B96-4419-A060-554BB96D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AFFDE4-A760-404C-A44A-5AF647F91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0ADE2B-3A8F-43FB-909A-A6FE2C83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E0AC720-27B0-498E-80CE-6D66F27B6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9665D09-4B12-4F11-8701-EDF9DF8E1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4BC095-6612-4295-8B46-0BBE0FFB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B1DC31A-643B-46D9-9B52-BF00CD24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4DF65CD-1651-4848-BCD9-4FFAE27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4518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F4B442-4C7F-42DF-860A-7B67681A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5E1AB36-F019-4954-814B-6014B02B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9A6E61-46CB-4AE9-B6B1-8008824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139774-7931-4AA1-8623-FBC5277A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34348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D54CEF2-0C9A-483D-B09A-7CAFC804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76CAC1A-9815-43DF-8DCC-DBBBA127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CDB6AB-B9DF-425F-8A76-83C8062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1197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CB4673-30AD-4905-A5F7-FD52EEB9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F303B-22C0-43FD-9731-A003BA5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3F058D-F387-41DD-AD2B-3CC9128B9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7A746C6-2E42-4209-93D0-0F4D42B8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753174-6D12-434A-8325-3EC23CA6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5409B4-5A71-49F0-B5D8-DA7E8AAA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35140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D2AA1C-107A-4D48-A79E-44D876EE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425E62B-EC4D-402E-B8CA-778AB4E08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597B47C-9A9B-4AD6-AEBF-3B37ED9A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A46161-4818-489C-8350-88DF59DA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BF9628-35E7-4BD4-9F0C-410B2BBC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B65E9F-B132-4AE1-8A33-E7369012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208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048F3C5-F28C-41DF-8F46-1FBF81D3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2952C8-593E-4EEA-B7D9-080F611A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C577C8-E84C-46B0-BEF7-7A454C4E8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26FD-3186-4E58-A1AC-EC0F8D34FF2A}" type="datetimeFigureOut">
              <a:rPr lang="ar-OM" smtClean="0"/>
              <a:t>10/02/1444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B1B916-4C97-4DF8-8471-AC5FD7DA7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C7FE95-4947-478F-B5E4-3FC8DA25B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20A0-7728-440E-B585-F41CD3ECFEB3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40165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1">
            <a:extLst>
              <a:ext uri="{FF2B5EF4-FFF2-40B4-BE49-F238E27FC236}">
                <a16:creationId xmlns:a16="http://schemas.microsoft.com/office/drawing/2014/main" id="{AE5895AD-FF2F-4B56-80E5-86A3E5876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0">
            <a:extLst>
              <a:ext uri="{FF2B5EF4-FFF2-40B4-BE49-F238E27FC236}">
                <a16:creationId xmlns:a16="http://schemas.microsoft.com/office/drawing/2014/main" id="{AD188CA8-F447-4463-AB2A-39104A806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1">
            <a:extLst>
              <a:ext uri="{FF2B5EF4-FFF2-40B4-BE49-F238E27FC236}">
                <a16:creationId xmlns:a16="http://schemas.microsoft.com/office/drawing/2014/main" id="{035C0527-F4C1-43E9-9ED9-0A2E910D7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2">
            <a:extLst>
              <a:ext uri="{FF2B5EF4-FFF2-40B4-BE49-F238E27FC236}">
                <a16:creationId xmlns:a16="http://schemas.microsoft.com/office/drawing/2014/main" id="{4A4B9D9F-0089-405D-A5AF-E88823109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3">
            <a:extLst>
              <a:ext uri="{FF2B5EF4-FFF2-40B4-BE49-F238E27FC236}">
                <a16:creationId xmlns:a16="http://schemas.microsoft.com/office/drawing/2014/main" id="{CCF28EF8-ADC6-4681-8E29-D150688E1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4">
            <a:extLst>
              <a:ext uri="{FF2B5EF4-FFF2-40B4-BE49-F238E27FC236}">
                <a16:creationId xmlns:a16="http://schemas.microsoft.com/office/drawing/2014/main" id="{19558D44-AB9A-4D8F-BC08-EA94FF7D9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5">
            <a:extLst>
              <a:ext uri="{FF2B5EF4-FFF2-40B4-BE49-F238E27FC236}">
                <a16:creationId xmlns:a16="http://schemas.microsoft.com/office/drawing/2014/main" id="{DB7EED52-4C04-416D-9123-D8C1D805D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6">
            <a:extLst>
              <a:ext uri="{FF2B5EF4-FFF2-40B4-BE49-F238E27FC236}">
                <a16:creationId xmlns:a16="http://schemas.microsoft.com/office/drawing/2014/main" id="{EA6C6CA7-C2E8-4002-90EA-8F6ACE21E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7">
            <a:extLst>
              <a:ext uri="{FF2B5EF4-FFF2-40B4-BE49-F238E27FC236}">
                <a16:creationId xmlns:a16="http://schemas.microsoft.com/office/drawing/2014/main" id="{AF5C0625-77EB-4525-B382-2FE295AA8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8">
            <a:extLst>
              <a:ext uri="{FF2B5EF4-FFF2-40B4-BE49-F238E27FC236}">
                <a16:creationId xmlns:a16="http://schemas.microsoft.com/office/drawing/2014/main" id="{43E1BDC6-4F36-4874-B460-65CDB31FE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7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19">
            <a:extLst>
              <a:ext uri="{FF2B5EF4-FFF2-40B4-BE49-F238E27FC236}">
                <a16:creationId xmlns:a16="http://schemas.microsoft.com/office/drawing/2014/main" id="{54C2C2D2-9F08-4568-B4E0-268D2DFBC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2">
            <a:extLst>
              <a:ext uri="{FF2B5EF4-FFF2-40B4-BE49-F238E27FC236}">
                <a16:creationId xmlns:a16="http://schemas.microsoft.com/office/drawing/2014/main" id="{0917336F-6B05-41AB-8398-C1C20FE1E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3">
            <a:extLst>
              <a:ext uri="{FF2B5EF4-FFF2-40B4-BE49-F238E27FC236}">
                <a16:creationId xmlns:a16="http://schemas.microsoft.com/office/drawing/2014/main" id="{9882CD0C-9A17-4C8D-89D8-EAB61F56D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2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4">
            <a:extLst>
              <a:ext uri="{FF2B5EF4-FFF2-40B4-BE49-F238E27FC236}">
                <a16:creationId xmlns:a16="http://schemas.microsoft.com/office/drawing/2014/main" id="{AAC49218-DBC0-4577-9997-7E9DB464D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5">
            <a:extLst>
              <a:ext uri="{FF2B5EF4-FFF2-40B4-BE49-F238E27FC236}">
                <a16:creationId xmlns:a16="http://schemas.microsoft.com/office/drawing/2014/main" id="{42719854-69A3-4FFA-A106-CCAB52679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6">
            <a:extLst>
              <a:ext uri="{FF2B5EF4-FFF2-40B4-BE49-F238E27FC236}">
                <a16:creationId xmlns:a16="http://schemas.microsoft.com/office/drawing/2014/main" id="{05FBF0F4-BE07-445A-86BC-D03C296C5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7">
            <a:extLst>
              <a:ext uri="{FF2B5EF4-FFF2-40B4-BE49-F238E27FC236}">
                <a16:creationId xmlns:a16="http://schemas.microsoft.com/office/drawing/2014/main" id="{261A4B0A-B002-46DC-B734-61F931535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8">
            <a:extLst>
              <a:ext uri="{FF2B5EF4-FFF2-40B4-BE49-F238E27FC236}">
                <a16:creationId xmlns:a16="http://schemas.microsoft.com/office/drawing/2014/main" id="{8CA98156-2D46-42A1-B408-ECE57B566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 phoenix Sep 2022-09">
            <a:extLst>
              <a:ext uri="{FF2B5EF4-FFF2-40B4-BE49-F238E27FC236}">
                <a16:creationId xmlns:a16="http://schemas.microsoft.com/office/drawing/2014/main" id="{25ACFE96-44C7-4B72-B6E7-BCD5C6527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49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alhassan alsubhi</dc:creator>
  <cp:lastModifiedBy>alhassan alsubhi</cp:lastModifiedBy>
  <cp:revision>1</cp:revision>
  <dcterms:created xsi:type="dcterms:W3CDTF">2022-09-06T07:16:09Z</dcterms:created>
  <dcterms:modified xsi:type="dcterms:W3CDTF">2022-09-06T07:18:34Z</dcterms:modified>
</cp:coreProperties>
</file>